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2" r:id="rId4"/>
    <p:sldId id="274" r:id="rId5"/>
    <p:sldId id="257" r:id="rId6"/>
    <p:sldId id="276" r:id="rId7"/>
    <p:sldId id="260" r:id="rId8"/>
    <p:sldId id="262" r:id="rId9"/>
    <p:sldId id="267" r:id="rId10"/>
    <p:sldId id="264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E43A94-3E74-47B8-BFD0-1CDB916E126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8D10DE-1DB1-46FF-9868-D84FF3E9453D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ম্যালিক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327D20F-BD18-454A-B8FC-9EB9B4DCBAD6}" type="parTrans" cxnId="{6524C0D1-1FD7-485C-BA3C-90C2BD88DB46}">
      <dgm:prSet/>
      <dgm:spPr/>
      <dgm:t>
        <a:bodyPr/>
        <a:lstStyle/>
        <a:p>
          <a:endParaRPr lang="en-US"/>
        </a:p>
      </dgm:t>
    </dgm:pt>
    <dgm:pt modelId="{00805C7E-30EE-442C-A88E-E78C47B92690}" type="sibTrans" cxnId="{6524C0D1-1FD7-485C-BA3C-90C2BD88DB46}">
      <dgm:prSet custT="1"/>
      <dgm:spPr/>
      <dgm:t>
        <a:bodyPr/>
        <a:lstStyle/>
        <a:p>
          <a:endParaRPr lang="en-US" sz="2800"/>
        </a:p>
      </dgm:t>
    </dgm:pt>
    <dgm:pt modelId="{8552D63F-E5B3-460A-96D4-FF8FF79A71BB}">
      <dgm:prSet phldrT="[Text]" custT="1"/>
      <dgm:spPr>
        <a:solidFill>
          <a:srgbClr val="0070C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ম্যালিক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F8E07D0-EF3A-4523-A9ED-E9A295C312DB}" type="parTrans" cxnId="{C28568AC-36E1-421E-AFFA-C398742A83E6}">
      <dgm:prSet/>
      <dgm:spPr/>
      <dgm:t>
        <a:bodyPr/>
        <a:lstStyle/>
        <a:p>
          <a:endParaRPr lang="en-US"/>
        </a:p>
      </dgm:t>
    </dgm:pt>
    <dgm:pt modelId="{C0ED2E4B-B6ED-419C-9746-4DCFE8605D5B}" type="sibTrans" cxnId="{C28568AC-36E1-421E-AFFA-C398742A83E6}">
      <dgm:prSet custT="1"/>
      <dgm:spPr/>
      <dgm:t>
        <a:bodyPr/>
        <a:lstStyle/>
        <a:p>
          <a:endParaRPr lang="en-US" sz="2800"/>
        </a:p>
      </dgm:t>
    </dgm:pt>
    <dgm:pt modelId="{8C0A96BD-F90E-4EFC-A596-F3D138943C50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পাইরুভিক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A9DC759-BB58-4B28-BD65-6D3147E8A998}" type="parTrans" cxnId="{6DE1A4E4-7769-4DBE-A215-A031E25EF062}">
      <dgm:prSet/>
      <dgm:spPr/>
      <dgm:t>
        <a:bodyPr/>
        <a:lstStyle/>
        <a:p>
          <a:endParaRPr lang="en-US"/>
        </a:p>
      </dgm:t>
    </dgm:pt>
    <dgm:pt modelId="{6CC3F0C9-1113-439E-8095-22BB6EBC42E5}" type="sibTrans" cxnId="{6DE1A4E4-7769-4DBE-A215-A031E25EF062}">
      <dgm:prSet custT="1"/>
      <dgm:spPr/>
      <dgm:t>
        <a:bodyPr/>
        <a:lstStyle/>
        <a:p>
          <a:endParaRPr lang="en-US" sz="2800"/>
        </a:p>
      </dgm:t>
    </dgm:pt>
    <dgm:pt modelId="{823AC82E-3067-4D54-B923-4C8BBE6EEE4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পাইরুভিক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F9AEA943-DD4D-4245-8961-8DAF1C248352}" type="parTrans" cxnId="{A08D644D-8183-4890-B075-D5CF2A769C51}">
      <dgm:prSet/>
      <dgm:spPr/>
      <dgm:t>
        <a:bodyPr/>
        <a:lstStyle/>
        <a:p>
          <a:endParaRPr lang="en-US"/>
        </a:p>
      </dgm:t>
    </dgm:pt>
    <dgm:pt modelId="{E61A9C47-479D-4DCF-99D6-51E4515BCC6D}" type="sibTrans" cxnId="{A08D644D-8183-4890-B075-D5CF2A769C51}">
      <dgm:prSet custT="1"/>
      <dgm:spPr/>
      <dgm:t>
        <a:bodyPr/>
        <a:lstStyle/>
        <a:p>
          <a:endParaRPr lang="en-US" sz="2800"/>
        </a:p>
      </dgm:t>
    </dgm:pt>
    <dgm:pt modelId="{169B097E-A8CA-4F4E-AC37-E1C3D5A1A228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ফসফোইনল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পাইরুভিক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7974CF6-690F-4DB4-B77B-945AC6441794}" type="parTrans" cxnId="{9A8D230C-1D3A-4172-B899-B5785017524E}">
      <dgm:prSet/>
      <dgm:spPr/>
      <dgm:t>
        <a:bodyPr/>
        <a:lstStyle/>
        <a:p>
          <a:endParaRPr lang="en-US"/>
        </a:p>
      </dgm:t>
    </dgm:pt>
    <dgm:pt modelId="{FD7587E5-51EC-4310-A4EF-586C285BE96C}" type="sibTrans" cxnId="{9A8D230C-1D3A-4172-B899-B5785017524E}">
      <dgm:prSet custT="1"/>
      <dgm:spPr/>
      <dgm:t>
        <a:bodyPr/>
        <a:lstStyle/>
        <a:p>
          <a:endParaRPr lang="en-US" sz="2800"/>
        </a:p>
      </dgm:t>
    </dgm:pt>
    <dgm:pt modelId="{89275DC4-7E3F-4BE7-BE74-0AA1941C1F21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অক্সালো এসিটিক এসিড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2357E0C-2536-4FE4-B91C-03DE08AF966F}" type="parTrans" cxnId="{374E896C-8087-4E48-87F8-43B35F449D72}">
      <dgm:prSet/>
      <dgm:spPr/>
      <dgm:t>
        <a:bodyPr/>
        <a:lstStyle/>
        <a:p>
          <a:endParaRPr lang="en-US"/>
        </a:p>
      </dgm:t>
    </dgm:pt>
    <dgm:pt modelId="{54AEE99A-BD2F-42FB-BE6A-1124729EE34F}" type="sibTrans" cxnId="{374E896C-8087-4E48-87F8-43B35F449D72}">
      <dgm:prSet custT="1"/>
      <dgm:spPr/>
      <dgm:t>
        <a:bodyPr/>
        <a:lstStyle/>
        <a:p>
          <a:endParaRPr lang="en-US" sz="2000"/>
        </a:p>
      </dgm:t>
    </dgm:pt>
    <dgm:pt modelId="{D80B9F20-57F3-4F6E-8D4C-5044FDF5B94F}" type="pres">
      <dgm:prSet presAssocID="{CFE43A94-3E74-47B8-BFD0-1CDB916E126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C5C27-6377-4E43-A72B-5E3BB8544B01}" type="pres">
      <dgm:prSet presAssocID="{D28D10DE-1DB1-46FF-9868-D84FF3E9453D}" presName="node" presStyleLbl="node1" presStyleIdx="0" presStyleCnt="6" custRadScaleRad="103018" custRadScaleInc="-46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D6E159-395D-4172-BB43-0BE274343352}" type="pres">
      <dgm:prSet presAssocID="{00805C7E-30EE-442C-A88E-E78C47B92690}" presName="sibTrans" presStyleLbl="sibTrans2D1" presStyleIdx="0" presStyleCnt="6" custLinFactNeighborX="37371" custLinFactNeighborY="-82398"/>
      <dgm:spPr/>
      <dgm:t>
        <a:bodyPr/>
        <a:lstStyle/>
        <a:p>
          <a:endParaRPr lang="en-US"/>
        </a:p>
      </dgm:t>
    </dgm:pt>
    <dgm:pt modelId="{CB25AC9B-0309-4DA1-B62C-9A151F497249}" type="pres">
      <dgm:prSet presAssocID="{00805C7E-30EE-442C-A88E-E78C47B92690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00B3DE0-D137-4D15-8CF1-C97F40EA825C}" type="pres">
      <dgm:prSet presAssocID="{8552D63F-E5B3-460A-96D4-FF8FF79A71BB}" presName="node" presStyleLbl="node1" presStyleIdx="1" presStyleCnt="6" custRadScaleRad="99886" custRadScaleInc="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5E1D7-B059-412D-B7C8-AA0FA0F4B385}" type="pres">
      <dgm:prSet presAssocID="{C0ED2E4B-B6ED-419C-9746-4DCFE8605D5B}" presName="sibTrans" presStyleLbl="sibTrans2D1" presStyleIdx="1" presStyleCnt="6" custScaleX="136317" custLinFactNeighborX="28212" custLinFactNeighborY="-6873"/>
      <dgm:spPr/>
      <dgm:t>
        <a:bodyPr/>
        <a:lstStyle/>
        <a:p>
          <a:endParaRPr lang="en-US"/>
        </a:p>
      </dgm:t>
    </dgm:pt>
    <dgm:pt modelId="{BCC80FB8-FCA4-4EAD-8CBD-F0AE8615A861}" type="pres">
      <dgm:prSet presAssocID="{C0ED2E4B-B6ED-419C-9746-4DCFE8605D5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E76A765-7D17-4457-969F-EB01A8651AAE}" type="pres">
      <dgm:prSet presAssocID="{8C0A96BD-F90E-4EFC-A596-F3D138943C50}" presName="node" presStyleLbl="node1" presStyleIdx="2" presStyleCnt="6" custRadScaleRad="97933" custRadScaleInc="63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BDFEA-A95F-41AF-B773-717E7C5FB18A}" type="pres">
      <dgm:prSet presAssocID="{6CC3F0C9-1113-439E-8095-22BB6EBC42E5}" presName="sibTrans" presStyleLbl="sibTrans2D1" presStyleIdx="2" presStyleCnt="6" custLinFactNeighborX="15221" custLinFactNeighborY="58966"/>
      <dgm:spPr/>
      <dgm:t>
        <a:bodyPr/>
        <a:lstStyle/>
        <a:p>
          <a:endParaRPr lang="en-US"/>
        </a:p>
      </dgm:t>
    </dgm:pt>
    <dgm:pt modelId="{27551C68-85AA-4895-918B-88047F1A23DE}" type="pres">
      <dgm:prSet presAssocID="{6CC3F0C9-1113-439E-8095-22BB6EBC42E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D7322E1-A84F-4D3F-AAD2-1FB752C5C7C1}" type="pres">
      <dgm:prSet presAssocID="{823AC82E-3067-4D54-B923-4C8BBE6EEE42}" presName="node" presStyleLbl="node1" presStyleIdx="3" presStyleCnt="6" custRadScaleRad="112698" custRadScaleInc="113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C1838-8FC6-4DA9-9643-5ADB351F0EB4}" type="pres">
      <dgm:prSet presAssocID="{E61A9C47-479D-4DCF-99D6-51E4515BCC6D}" presName="sibTrans" presStyleLbl="sibTrans2D1" presStyleIdx="3" presStyleCnt="6" custLinFactNeighborX="-52623" custLinFactNeighborY="65578"/>
      <dgm:spPr/>
      <dgm:t>
        <a:bodyPr/>
        <a:lstStyle/>
        <a:p>
          <a:endParaRPr lang="en-US"/>
        </a:p>
      </dgm:t>
    </dgm:pt>
    <dgm:pt modelId="{8283D2E0-BEE7-4DE0-BB9B-C930C98EA21E}" type="pres">
      <dgm:prSet presAssocID="{E61A9C47-479D-4DCF-99D6-51E4515BCC6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798248C-ED52-430F-95D3-95D3E68A9FA6}" type="pres">
      <dgm:prSet presAssocID="{169B097E-A8CA-4F4E-AC37-E1C3D5A1A228}" presName="node" presStyleLbl="node1" presStyleIdx="4" presStyleCnt="6" custRadScaleRad="165502" custRadScaleInc="72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234A7-18C9-4DFA-8326-E116FE34F746}" type="pres">
      <dgm:prSet presAssocID="{FD7587E5-51EC-4310-A4EF-586C285BE96C}" presName="sibTrans" presStyleLbl="sibTrans2D1" presStyleIdx="4" presStyleCnt="6" custLinFactNeighborX="-77178" custLinFactNeighborY="-13850"/>
      <dgm:spPr/>
      <dgm:t>
        <a:bodyPr/>
        <a:lstStyle/>
        <a:p>
          <a:endParaRPr lang="en-US"/>
        </a:p>
      </dgm:t>
    </dgm:pt>
    <dgm:pt modelId="{53AFB6DF-DCB2-4CA0-9F91-E27AB745A2E1}" type="pres">
      <dgm:prSet presAssocID="{FD7587E5-51EC-4310-A4EF-586C285BE96C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C4515E9-5880-4ACA-A0F5-FFBC054B6B07}" type="pres">
      <dgm:prSet presAssocID="{89275DC4-7E3F-4BE7-BE74-0AA1941C1F21}" presName="node" presStyleLbl="node1" presStyleIdx="5" presStyleCnt="6" custRadScaleRad="146212" custRadScaleInc="-8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B1AC2-C10B-492B-B468-BAAACF35F592}" type="pres">
      <dgm:prSet presAssocID="{54AEE99A-BD2F-42FB-BE6A-1124729EE34F}" presName="sibTrans" presStyleLbl="sibTrans2D1" presStyleIdx="5" presStyleCnt="6" custScaleX="144376" custLinFactNeighborX="-21454" custLinFactNeighborY="-70180"/>
      <dgm:spPr/>
      <dgm:t>
        <a:bodyPr/>
        <a:lstStyle/>
        <a:p>
          <a:endParaRPr lang="en-US"/>
        </a:p>
      </dgm:t>
    </dgm:pt>
    <dgm:pt modelId="{B6745EAD-63F1-407C-872E-257B0F11BA21}" type="pres">
      <dgm:prSet presAssocID="{54AEE99A-BD2F-42FB-BE6A-1124729EE34F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93D0C03E-FE91-48C4-8C39-F8E059826EDD}" type="presOf" srcId="{169B097E-A8CA-4F4E-AC37-E1C3D5A1A228}" destId="{4798248C-ED52-430F-95D3-95D3E68A9FA6}" srcOrd="0" destOrd="0" presId="urn:microsoft.com/office/officeart/2005/8/layout/cycle2"/>
    <dgm:cxn modelId="{5A2E0D6A-0517-4580-8693-021691C2B891}" type="presOf" srcId="{8C0A96BD-F90E-4EFC-A596-F3D138943C50}" destId="{EE76A765-7D17-4457-969F-EB01A8651AAE}" srcOrd="0" destOrd="0" presId="urn:microsoft.com/office/officeart/2005/8/layout/cycle2"/>
    <dgm:cxn modelId="{6524C0D1-1FD7-485C-BA3C-90C2BD88DB46}" srcId="{CFE43A94-3E74-47B8-BFD0-1CDB916E1266}" destId="{D28D10DE-1DB1-46FF-9868-D84FF3E9453D}" srcOrd="0" destOrd="0" parTransId="{B327D20F-BD18-454A-B8FC-9EB9B4DCBAD6}" sibTransId="{00805C7E-30EE-442C-A88E-E78C47B92690}"/>
    <dgm:cxn modelId="{2C2EA84A-55CD-4C23-A0B7-A4A56524E1B4}" type="presOf" srcId="{00805C7E-30EE-442C-A88E-E78C47B92690}" destId="{CB25AC9B-0309-4DA1-B62C-9A151F497249}" srcOrd="1" destOrd="0" presId="urn:microsoft.com/office/officeart/2005/8/layout/cycle2"/>
    <dgm:cxn modelId="{F8602F72-313A-428C-BFCB-FFED319FA6F0}" type="presOf" srcId="{E61A9C47-479D-4DCF-99D6-51E4515BCC6D}" destId="{8283D2E0-BEE7-4DE0-BB9B-C930C98EA21E}" srcOrd="1" destOrd="0" presId="urn:microsoft.com/office/officeart/2005/8/layout/cycle2"/>
    <dgm:cxn modelId="{B81B69A1-D1AA-4058-BC52-B01D3EA42901}" type="presOf" srcId="{54AEE99A-BD2F-42FB-BE6A-1124729EE34F}" destId="{0CEB1AC2-C10B-492B-B468-BAAACF35F592}" srcOrd="0" destOrd="0" presId="urn:microsoft.com/office/officeart/2005/8/layout/cycle2"/>
    <dgm:cxn modelId="{67A0E9CC-6CD2-432F-8C60-188C92576DFD}" type="presOf" srcId="{CFE43A94-3E74-47B8-BFD0-1CDB916E1266}" destId="{D80B9F20-57F3-4F6E-8D4C-5044FDF5B94F}" srcOrd="0" destOrd="0" presId="urn:microsoft.com/office/officeart/2005/8/layout/cycle2"/>
    <dgm:cxn modelId="{09C418CD-2AB6-4715-9AE5-0A97BC91A9B8}" type="presOf" srcId="{C0ED2E4B-B6ED-419C-9746-4DCFE8605D5B}" destId="{3F65E1D7-B059-412D-B7C8-AA0FA0F4B385}" srcOrd="0" destOrd="0" presId="urn:microsoft.com/office/officeart/2005/8/layout/cycle2"/>
    <dgm:cxn modelId="{49B167FB-BA11-4CCA-A1A5-D226598DA2A2}" type="presOf" srcId="{FD7587E5-51EC-4310-A4EF-586C285BE96C}" destId="{476234A7-18C9-4DFA-8326-E116FE34F746}" srcOrd="0" destOrd="0" presId="urn:microsoft.com/office/officeart/2005/8/layout/cycle2"/>
    <dgm:cxn modelId="{16545E03-3A37-45CF-B963-55EB70F698C9}" type="presOf" srcId="{D28D10DE-1DB1-46FF-9868-D84FF3E9453D}" destId="{799C5C27-6377-4E43-A72B-5E3BB8544B01}" srcOrd="0" destOrd="0" presId="urn:microsoft.com/office/officeart/2005/8/layout/cycle2"/>
    <dgm:cxn modelId="{D6216C05-5FAE-4868-B23A-4401F70CE480}" type="presOf" srcId="{823AC82E-3067-4D54-B923-4C8BBE6EEE42}" destId="{AD7322E1-A84F-4D3F-AAD2-1FB752C5C7C1}" srcOrd="0" destOrd="0" presId="urn:microsoft.com/office/officeart/2005/8/layout/cycle2"/>
    <dgm:cxn modelId="{82E356D3-E0F4-4A36-B658-546E596AE1D4}" type="presOf" srcId="{E61A9C47-479D-4DCF-99D6-51E4515BCC6D}" destId="{74AC1838-8FC6-4DA9-9643-5ADB351F0EB4}" srcOrd="0" destOrd="0" presId="urn:microsoft.com/office/officeart/2005/8/layout/cycle2"/>
    <dgm:cxn modelId="{B862359C-5952-4D00-8C87-8FCA40AEB657}" type="presOf" srcId="{C0ED2E4B-B6ED-419C-9746-4DCFE8605D5B}" destId="{BCC80FB8-FCA4-4EAD-8CBD-F0AE8615A861}" srcOrd="1" destOrd="0" presId="urn:microsoft.com/office/officeart/2005/8/layout/cycle2"/>
    <dgm:cxn modelId="{A08D644D-8183-4890-B075-D5CF2A769C51}" srcId="{CFE43A94-3E74-47B8-BFD0-1CDB916E1266}" destId="{823AC82E-3067-4D54-B923-4C8BBE6EEE42}" srcOrd="3" destOrd="0" parTransId="{F9AEA943-DD4D-4245-8961-8DAF1C248352}" sibTransId="{E61A9C47-479D-4DCF-99D6-51E4515BCC6D}"/>
    <dgm:cxn modelId="{FEBBE3D0-40B5-402F-9C0D-EC5E157949A3}" type="presOf" srcId="{6CC3F0C9-1113-439E-8095-22BB6EBC42E5}" destId="{EF1BDFEA-A95F-41AF-B773-717E7C5FB18A}" srcOrd="0" destOrd="0" presId="urn:microsoft.com/office/officeart/2005/8/layout/cycle2"/>
    <dgm:cxn modelId="{C28568AC-36E1-421E-AFFA-C398742A83E6}" srcId="{CFE43A94-3E74-47B8-BFD0-1CDB916E1266}" destId="{8552D63F-E5B3-460A-96D4-FF8FF79A71BB}" srcOrd="1" destOrd="0" parTransId="{DF8E07D0-EF3A-4523-A9ED-E9A295C312DB}" sibTransId="{C0ED2E4B-B6ED-419C-9746-4DCFE8605D5B}"/>
    <dgm:cxn modelId="{73DFEB6C-3506-4181-983E-C3C300CE587B}" type="presOf" srcId="{FD7587E5-51EC-4310-A4EF-586C285BE96C}" destId="{53AFB6DF-DCB2-4CA0-9F91-E27AB745A2E1}" srcOrd="1" destOrd="0" presId="urn:microsoft.com/office/officeart/2005/8/layout/cycle2"/>
    <dgm:cxn modelId="{76F1EC37-7191-4AF1-88D6-3BBDD382F7E3}" type="presOf" srcId="{8552D63F-E5B3-460A-96D4-FF8FF79A71BB}" destId="{800B3DE0-D137-4D15-8CF1-C97F40EA825C}" srcOrd="0" destOrd="0" presId="urn:microsoft.com/office/officeart/2005/8/layout/cycle2"/>
    <dgm:cxn modelId="{52F85506-55D4-4D6B-B9D7-19D59C58EBC7}" type="presOf" srcId="{89275DC4-7E3F-4BE7-BE74-0AA1941C1F21}" destId="{5C4515E9-5880-4ACA-A0F5-FFBC054B6B07}" srcOrd="0" destOrd="0" presId="urn:microsoft.com/office/officeart/2005/8/layout/cycle2"/>
    <dgm:cxn modelId="{374E896C-8087-4E48-87F8-43B35F449D72}" srcId="{CFE43A94-3E74-47B8-BFD0-1CDB916E1266}" destId="{89275DC4-7E3F-4BE7-BE74-0AA1941C1F21}" srcOrd="5" destOrd="0" parTransId="{02357E0C-2536-4FE4-B91C-03DE08AF966F}" sibTransId="{54AEE99A-BD2F-42FB-BE6A-1124729EE34F}"/>
    <dgm:cxn modelId="{9A8D230C-1D3A-4172-B899-B5785017524E}" srcId="{CFE43A94-3E74-47B8-BFD0-1CDB916E1266}" destId="{169B097E-A8CA-4F4E-AC37-E1C3D5A1A228}" srcOrd="4" destOrd="0" parTransId="{57974CF6-690F-4DB4-B77B-945AC6441794}" sibTransId="{FD7587E5-51EC-4310-A4EF-586C285BE96C}"/>
    <dgm:cxn modelId="{7B8FB696-8910-40F2-A6C4-1FF487C59F21}" type="presOf" srcId="{54AEE99A-BD2F-42FB-BE6A-1124729EE34F}" destId="{B6745EAD-63F1-407C-872E-257B0F11BA21}" srcOrd="1" destOrd="0" presId="urn:microsoft.com/office/officeart/2005/8/layout/cycle2"/>
    <dgm:cxn modelId="{2A0CB486-254A-4E48-BE77-EC9E8F22CBFC}" type="presOf" srcId="{00805C7E-30EE-442C-A88E-E78C47B92690}" destId="{4BD6E159-395D-4172-BB43-0BE274343352}" srcOrd="0" destOrd="0" presId="urn:microsoft.com/office/officeart/2005/8/layout/cycle2"/>
    <dgm:cxn modelId="{6DE1A4E4-7769-4DBE-A215-A031E25EF062}" srcId="{CFE43A94-3E74-47B8-BFD0-1CDB916E1266}" destId="{8C0A96BD-F90E-4EFC-A596-F3D138943C50}" srcOrd="2" destOrd="0" parTransId="{FA9DC759-BB58-4B28-BD65-6D3147E8A998}" sibTransId="{6CC3F0C9-1113-439E-8095-22BB6EBC42E5}"/>
    <dgm:cxn modelId="{676877A4-4638-4628-95B5-C8A85AC662D9}" type="presOf" srcId="{6CC3F0C9-1113-439E-8095-22BB6EBC42E5}" destId="{27551C68-85AA-4895-918B-88047F1A23DE}" srcOrd="1" destOrd="0" presId="urn:microsoft.com/office/officeart/2005/8/layout/cycle2"/>
    <dgm:cxn modelId="{06B2B823-8323-4043-8473-5466843EF8C2}" type="presParOf" srcId="{D80B9F20-57F3-4F6E-8D4C-5044FDF5B94F}" destId="{799C5C27-6377-4E43-A72B-5E3BB8544B01}" srcOrd="0" destOrd="0" presId="urn:microsoft.com/office/officeart/2005/8/layout/cycle2"/>
    <dgm:cxn modelId="{521048C5-B73D-4747-9278-F5D50F522BA2}" type="presParOf" srcId="{D80B9F20-57F3-4F6E-8D4C-5044FDF5B94F}" destId="{4BD6E159-395D-4172-BB43-0BE274343352}" srcOrd="1" destOrd="0" presId="urn:microsoft.com/office/officeart/2005/8/layout/cycle2"/>
    <dgm:cxn modelId="{554D44F6-5DA2-4655-BECD-E238134B0A8D}" type="presParOf" srcId="{4BD6E159-395D-4172-BB43-0BE274343352}" destId="{CB25AC9B-0309-4DA1-B62C-9A151F497249}" srcOrd="0" destOrd="0" presId="urn:microsoft.com/office/officeart/2005/8/layout/cycle2"/>
    <dgm:cxn modelId="{04E8C67E-84C6-4387-8986-F6E04FFD4745}" type="presParOf" srcId="{D80B9F20-57F3-4F6E-8D4C-5044FDF5B94F}" destId="{800B3DE0-D137-4D15-8CF1-C97F40EA825C}" srcOrd="2" destOrd="0" presId="urn:microsoft.com/office/officeart/2005/8/layout/cycle2"/>
    <dgm:cxn modelId="{442C3825-B455-42C8-9636-DAA4BE33712F}" type="presParOf" srcId="{D80B9F20-57F3-4F6E-8D4C-5044FDF5B94F}" destId="{3F65E1D7-B059-412D-B7C8-AA0FA0F4B385}" srcOrd="3" destOrd="0" presId="urn:microsoft.com/office/officeart/2005/8/layout/cycle2"/>
    <dgm:cxn modelId="{CF34ADE2-0CBC-4D1D-A644-EF157BD39366}" type="presParOf" srcId="{3F65E1D7-B059-412D-B7C8-AA0FA0F4B385}" destId="{BCC80FB8-FCA4-4EAD-8CBD-F0AE8615A861}" srcOrd="0" destOrd="0" presId="urn:microsoft.com/office/officeart/2005/8/layout/cycle2"/>
    <dgm:cxn modelId="{F7A27345-A3F4-4448-A40F-5B481F5ED4CF}" type="presParOf" srcId="{D80B9F20-57F3-4F6E-8D4C-5044FDF5B94F}" destId="{EE76A765-7D17-4457-969F-EB01A8651AAE}" srcOrd="4" destOrd="0" presId="urn:microsoft.com/office/officeart/2005/8/layout/cycle2"/>
    <dgm:cxn modelId="{D90BD630-2A98-4D54-83D1-7DF473BB26AD}" type="presParOf" srcId="{D80B9F20-57F3-4F6E-8D4C-5044FDF5B94F}" destId="{EF1BDFEA-A95F-41AF-B773-717E7C5FB18A}" srcOrd="5" destOrd="0" presId="urn:microsoft.com/office/officeart/2005/8/layout/cycle2"/>
    <dgm:cxn modelId="{7894E08D-DE22-4D36-993A-883658BC2BE3}" type="presParOf" srcId="{EF1BDFEA-A95F-41AF-B773-717E7C5FB18A}" destId="{27551C68-85AA-4895-918B-88047F1A23DE}" srcOrd="0" destOrd="0" presId="urn:microsoft.com/office/officeart/2005/8/layout/cycle2"/>
    <dgm:cxn modelId="{FA9873D4-1A85-4E43-80DD-61D155B5374A}" type="presParOf" srcId="{D80B9F20-57F3-4F6E-8D4C-5044FDF5B94F}" destId="{AD7322E1-A84F-4D3F-AAD2-1FB752C5C7C1}" srcOrd="6" destOrd="0" presId="urn:microsoft.com/office/officeart/2005/8/layout/cycle2"/>
    <dgm:cxn modelId="{0F7A768D-93E0-4A20-91F6-567DCC3A8660}" type="presParOf" srcId="{D80B9F20-57F3-4F6E-8D4C-5044FDF5B94F}" destId="{74AC1838-8FC6-4DA9-9643-5ADB351F0EB4}" srcOrd="7" destOrd="0" presId="urn:microsoft.com/office/officeart/2005/8/layout/cycle2"/>
    <dgm:cxn modelId="{F93F6446-1775-4367-8D94-85FD3844D80D}" type="presParOf" srcId="{74AC1838-8FC6-4DA9-9643-5ADB351F0EB4}" destId="{8283D2E0-BEE7-4DE0-BB9B-C930C98EA21E}" srcOrd="0" destOrd="0" presId="urn:microsoft.com/office/officeart/2005/8/layout/cycle2"/>
    <dgm:cxn modelId="{563FA4C8-4BF4-4601-ACAA-D765A223FBE8}" type="presParOf" srcId="{D80B9F20-57F3-4F6E-8D4C-5044FDF5B94F}" destId="{4798248C-ED52-430F-95D3-95D3E68A9FA6}" srcOrd="8" destOrd="0" presId="urn:microsoft.com/office/officeart/2005/8/layout/cycle2"/>
    <dgm:cxn modelId="{DE5D2EBF-7785-4039-8079-03F2009E1CC0}" type="presParOf" srcId="{D80B9F20-57F3-4F6E-8D4C-5044FDF5B94F}" destId="{476234A7-18C9-4DFA-8326-E116FE34F746}" srcOrd="9" destOrd="0" presId="urn:microsoft.com/office/officeart/2005/8/layout/cycle2"/>
    <dgm:cxn modelId="{0E88FD46-70DB-4A75-BB9D-F82C7609D05B}" type="presParOf" srcId="{476234A7-18C9-4DFA-8326-E116FE34F746}" destId="{53AFB6DF-DCB2-4CA0-9F91-E27AB745A2E1}" srcOrd="0" destOrd="0" presId="urn:microsoft.com/office/officeart/2005/8/layout/cycle2"/>
    <dgm:cxn modelId="{AC316DAA-42B2-4AFC-BD2F-EC58E666B6A3}" type="presParOf" srcId="{D80B9F20-57F3-4F6E-8D4C-5044FDF5B94F}" destId="{5C4515E9-5880-4ACA-A0F5-FFBC054B6B07}" srcOrd="10" destOrd="0" presId="urn:microsoft.com/office/officeart/2005/8/layout/cycle2"/>
    <dgm:cxn modelId="{D61823F7-483D-4331-BD14-09DFCB9A2280}" type="presParOf" srcId="{D80B9F20-57F3-4F6E-8D4C-5044FDF5B94F}" destId="{0CEB1AC2-C10B-492B-B468-BAAACF35F592}" srcOrd="11" destOrd="0" presId="urn:microsoft.com/office/officeart/2005/8/layout/cycle2"/>
    <dgm:cxn modelId="{089294F6-51B7-4EBE-9805-33673E97E776}" type="presParOf" srcId="{0CEB1AC2-C10B-492B-B468-BAAACF35F592}" destId="{B6745EAD-63F1-407C-872E-257B0F11BA21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7657B-3D76-43D6-A58D-ACD838CCD5AA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2DA6-0211-4209-BF77-E1196B472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85CF6-5D6B-4799-A6F4-86253BB262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lcsnap-2016-03-13-09h55m47s2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91630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420-640px-C4_photosynthesis_NAD-ME_type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7" y="154306"/>
            <a:ext cx="8296913" cy="6475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622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হ্যাচ এন্ড স্ল্যাক চক্রের রেখাচিত্র অংকন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সময়ঃ০৫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হ্যাচ এন্ড স্ল্যাক চক্রে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 গ্রাহক কে?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হ্যাচ এন্ড স্ল্যাক চক্র কোথায় সংঘটিত 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হ্যাচ এন্ড স্ল্যাক চক্রে প্রথম উৎপাদিত যৌগের নাম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হ্যাচ এন্ড স্ল্যাক চক্রে প্রথম কোন এনজাইম ব্যবহৃত হয়?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 ক্যালভিন চক্র ও হ্যাচ এন্ড স্ল্যাক চক্রের ২টি পার্থক্য বল।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হ্যাচ এন্ড স্ল্যাক চক্র সম্পাদিত হয় এমন ১০ টি উদ্ভিদের তালিকা তৈরী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MG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62" y="96162"/>
            <a:ext cx="8686800" cy="6515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43200"/>
            <a:ext cx="419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মোহাম্মদ মাহফুজুর রহমান খান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অধ্যাপক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(উদ্ভিদবিজ্ঞান)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ঢাকা উদ্যান সরকারি মহাবিদ্যালয়, মোহাম্মদপুর, ঢাকা-১২০৭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2743200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 জীববিজ্ঞান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 নবম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   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(৩)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  ৪৫ মিনিট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hahina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8" y="3048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হ্যাচ এন্ড স্ল্যাক  চক্র (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C</a:t>
            </a:r>
            <a:r>
              <a:rPr lang="en-US" sz="7200" baseline="-25000" dirty="0" err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চক্র)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2209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হ্যাচ এন্ড স্ল্যাক চক্র বর্ণনা করতে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ক্যালভিন চক্র ও হ্যাচ এন্ড স্ল্যাক চক্রের তুলনা করতে পারবে।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4800" y="13716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শিক্ষার্থীরা...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09600" y="3048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0676670.png"/>
          <p:cNvPicPr>
            <a:picLocks noChangeAspect="1"/>
          </p:cNvPicPr>
          <p:nvPr/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381000" y="1066800"/>
            <a:ext cx="7984191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পাতার অন্তঃগঠন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4177606" y="3133129"/>
            <a:ext cx="2769989" cy="457201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বান্ডলসীথ ক্লোরোপ্লাষ্ট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1630741" y="2980729"/>
            <a:ext cx="3139321" cy="457201"/>
          </a:xfrm>
          <a:prstGeom prst="rect">
            <a:avLst/>
          </a:prstGeom>
          <a:noFill/>
        </p:spPr>
        <p:txBody>
          <a:bodyPr vert="vert" wrap="square" rtlCol="0" anchor="ctr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মেসোফিলক্লোরোপ্লাষ্ট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85900" y="3238500"/>
            <a:ext cx="6858000" cy="3810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>
            <a:off x="6934200" y="3200400"/>
            <a:ext cx="609600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72400" y="3352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CO</a:t>
            </a:r>
            <a:r>
              <a:rPr lang="bn-BD" baseline="-25000" dirty="0" smtClean="0"/>
              <a:t>2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4114800"/>
            <a:ext cx="13716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ক্যালভিন চক্র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5209515">
            <a:off x="8229600" y="3581400"/>
            <a:ext cx="609600" cy="4572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Up Arrow 17"/>
          <p:cNvSpPr/>
          <p:nvPr/>
        </p:nvSpPr>
        <p:spPr>
          <a:xfrm rot="14557225">
            <a:off x="890328" y="5347451"/>
            <a:ext cx="599542" cy="6537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6096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ATP</a:t>
            </a:r>
            <a:endParaRPr lang="en-US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486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AMP</a:t>
            </a:r>
            <a:endParaRPr lang="en-US" baseline="-25000" dirty="0"/>
          </a:p>
        </p:txBody>
      </p:sp>
      <p:sp>
        <p:nvSpPr>
          <p:cNvPr id="21" name="Curved Up Arrow 20"/>
          <p:cNvSpPr/>
          <p:nvPr/>
        </p:nvSpPr>
        <p:spPr>
          <a:xfrm rot="17712253">
            <a:off x="1532555" y="150900"/>
            <a:ext cx="758182" cy="6684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4572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aseline="-25000" dirty="0" smtClean="0"/>
              <a:t>NADPH+H</a:t>
            </a:r>
            <a:endParaRPr lang="en-US" sz="24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aseline="-25000" dirty="0" smtClean="0"/>
              <a:t>NADP</a:t>
            </a:r>
            <a:endParaRPr lang="en-US" sz="2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9C5C27-6377-4E43-A72B-5E3BB8544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6E159-395D-4172-BB43-0BE274343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0B3DE0-D137-4D15-8CF1-C97F40EA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65E1D7-B059-412D-B7C8-AA0FA0F4B3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6A765-7D17-4457-969F-EB01A8651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BDFEA-A95F-41AF-B773-717E7C5FB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7322E1-A84F-4D3F-AAD2-1FB752C5C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AC1838-8FC6-4DA9-9643-5ADB351F0E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98248C-ED52-430F-95D3-95D3E68A9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6234A7-18C9-4DFA-8326-E116FE34F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4515E9-5880-4ACA-A0F5-FFBC054B6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B1AC2-C10B-492B-B468-BAAACF35F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4" grpId="0"/>
      <p:bldP spid="12" grpId="0" animBg="1"/>
      <p:bldP spid="13" grpId="0"/>
      <p:bldP spid="14" grpId="0"/>
      <p:bldP spid="15" grpId="0" animBg="1"/>
      <p:bldP spid="18" grpId="0" animBg="1"/>
      <p:bldP spid="19" grpId="0"/>
      <p:bldP spid="20" grpId="0"/>
      <p:bldP spid="21" grpId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4overvie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881"/>
            <a:ext cx="7391400" cy="67130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0"/>
            <a:ext cx="213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0" y="152400"/>
            <a:ext cx="205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চল ভিডিওতে 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8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180</Words>
  <Application>Microsoft Office PowerPoint</Application>
  <PresentationFormat>On-screen Show (4:3)</PresentationFormat>
  <Paragraphs>46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26</cp:revision>
  <dcterms:created xsi:type="dcterms:W3CDTF">2006-08-16T00:00:00Z</dcterms:created>
  <dcterms:modified xsi:type="dcterms:W3CDTF">2017-07-11T05:43:09Z</dcterms:modified>
</cp:coreProperties>
</file>